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8241" r:id="rId1"/>
    <p:sldMasterId id="2147488265" r:id="rId2"/>
    <p:sldMasterId id="2147488290" r:id="rId3"/>
    <p:sldMasterId id="2147488302" r:id="rId4"/>
    <p:sldMasterId id="2147488314" r:id="rId5"/>
    <p:sldMasterId id="2147488326" r:id="rId6"/>
    <p:sldMasterId id="2147488350" r:id="rId7"/>
    <p:sldMasterId id="2147488362" r:id="rId8"/>
    <p:sldMasterId id="2147488387" r:id="rId9"/>
  </p:sldMasterIdLst>
  <p:notesMasterIdLst>
    <p:notesMasterId r:id="rId28"/>
  </p:notesMasterIdLst>
  <p:sldIdLst>
    <p:sldId id="257" r:id="rId10"/>
    <p:sldId id="325" r:id="rId11"/>
    <p:sldId id="330" r:id="rId12"/>
    <p:sldId id="326" r:id="rId13"/>
    <p:sldId id="263" r:id="rId14"/>
    <p:sldId id="264" r:id="rId15"/>
    <p:sldId id="267" r:id="rId16"/>
    <p:sldId id="308" r:id="rId17"/>
    <p:sldId id="268" r:id="rId18"/>
    <p:sldId id="327" r:id="rId19"/>
    <p:sldId id="279" r:id="rId20"/>
    <p:sldId id="329" r:id="rId21"/>
    <p:sldId id="282" r:id="rId22"/>
    <p:sldId id="315" r:id="rId23"/>
    <p:sldId id="284" r:id="rId24"/>
    <p:sldId id="285" r:id="rId25"/>
    <p:sldId id="286" r:id="rId26"/>
    <p:sldId id="289" r:id="rId27"/>
  </p:sldIdLst>
  <p:sldSz cx="12192000" cy="6858000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 userDrawn="1">
          <p15:clr>
            <a:srgbClr val="A4A3A4"/>
          </p15:clr>
        </p15:guide>
        <p15:guide id="2" pos="38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7"/>
        <p:guide pos="38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071242-F510-46D1-9A62-4A4760D1384C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/>
            </a:lvl1pPr>
          </a:lstStyle>
          <a:p>
            <a:fld id="{CB140091-5B19-4535-92D3-99E0B46591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40091-5B19-4535-92D3-99E0B465918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73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40091-5B19-4535-92D3-99E0B465918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22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40091-5B19-4535-92D3-99E0B465918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97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8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3299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59F55EC4-4505-400B-BD2A-586B3AE667BC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8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83299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F55EC4-4505-400B-BD2A-586B3AE667BC}" type="slidenum">
              <a:rPr kumimoji="0" lang="en-US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18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7D8BC1-0F87-4E79-9918-3EE37C0FFF26}" type="datetimeFigureOut">
              <a:rPr lang="en-US" smtClean="0"/>
              <a:pPr>
                <a:defRPr/>
              </a:pPr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8FC0-8D6E-412F-80DC-C990F6D026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5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7D8BC1-0F87-4E79-9918-3EE37C0FFF26}" type="datetimeFigureOut">
              <a:rPr lang="en-US" smtClean="0"/>
              <a:pPr>
                <a:defRPr/>
              </a:pPr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83D7-008E-4E78-AE13-4CBCDF8E81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680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4D5B-2E82-47E7-BBA3-E2BA885193CB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7275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7D8BC1-0F87-4E79-9918-3EE37C0FFF26}" type="datetimeFigureOut">
              <a:rPr lang="en-US" smtClean="0"/>
              <a:pPr>
                <a:defRPr/>
              </a:pPr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6FF4-F9B0-4F2F-A48E-327FFFF861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736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1E20-7AFD-46A1-97F9-470DD11EEE31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21805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0FB-4762-4D5A-8063-B646A307431F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8587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2090-CA23-4A41-9107-861AF6B90CA8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73585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1515-1393-449E-B627-4041B4C6576E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28451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C2-A9E7-45C7-A57C-FB57F3467A11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51431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E488-B53C-4BD1-B004-9DFDBC625E36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0687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ACFC-515E-4934-B42A-DE4F95DA8E6C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73951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1C19-575D-4A78-BDFD-68C77775A05E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7567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7D8BC1-0F87-4E79-9918-3EE37C0FFF26}" type="datetimeFigureOut">
              <a:rPr lang="en-US" smtClean="0"/>
              <a:pPr>
                <a:defRPr/>
              </a:pPr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9F73-9CA4-4249-B488-B4DA3AEA39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899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926A-FC99-4986-8727-F84F43F239E1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619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BF71-90E4-48AF-A573-CA035BFDBEC0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2396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0188-6E0A-4E06-8AF2-FDDE66E01B24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58538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FFDBC-D3E4-4593-A1E3-2BE876784D0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92777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A804-17F3-4225-BD83-4E4578064828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94798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73E0-E0B4-4443-B093-4486ADABBB1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51996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BB9F-BD2D-4FF5-B32E-596B0A3A9C46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85586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8DD5-481E-4167-B4F2-8AD220C591F0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70684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DC33-0339-48D4-BCD6-5EF7E4E623D6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98994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D6D2-9C8E-4E7B-89E8-98370F66DEF5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6213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7D8BC1-0F87-4E79-9918-3EE37C0FFF26}" type="datetimeFigureOut">
              <a:rPr lang="en-US" smtClean="0"/>
              <a:pPr>
                <a:defRPr/>
              </a:pPr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40A3-55B4-4A27-A9F6-604D6FC936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323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8AB0-ABD4-43B9-ACE0-27529F355A83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20572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8352-7444-4A25-A1BE-1D5720B485CF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48010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06C2-0ECB-48EF-9821-58676672D9D9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40587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8BA7-1726-43AB-8A12-48366FF98EE7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11940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D23F-3CC3-468D-851A-36E0F10FCABC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49762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CE8D-0AEF-4C17-827D-14DEFA6F19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781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4C74-8BE2-476D-80B2-D3D4477A9B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027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0152-99F4-4672-9161-6F1E8FD48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4622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2EC0-0018-452F-A201-0A6F9B202C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2151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1E1A-5856-408D-A727-7BF6092D92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05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7D8BC1-0F87-4E79-9918-3EE37C0FFF26}" type="datetimeFigureOut">
              <a:rPr lang="en-US" smtClean="0"/>
              <a:pPr>
                <a:defRPr/>
              </a:pPr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D10A-BBA8-4CE5-88F5-CCDBC8B0D8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729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30D7-3E45-4B8D-944D-1C69C9F773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09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63EF-6788-4182-B113-A0739D1BA0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513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6858-EFDC-4D06-8D81-FAC8BB1FD0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9240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5E33-D58E-4489-ABBD-D67AB916D09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7779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D0DC-FDCB-4FF5-B491-7582B25A7D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74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CA2A-A028-4307-9602-40A956E8399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8017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73CA-9F1E-4F8D-AA53-C25D84F7DC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417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D26E-BAB1-460C-88C2-4820F9F091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3012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555F-BEB8-481C-A192-705984EA1A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718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3F74-3CA4-4C16-83A4-A91E16E049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18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7D8BC1-0F87-4E79-9918-3EE37C0FFF26}" type="datetimeFigureOut">
              <a:rPr lang="en-US" smtClean="0"/>
              <a:pPr>
                <a:defRPr/>
              </a:pPr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EDB2-6E25-412E-8511-3D8E9B65D0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8746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FA5A-6151-4020-B5F9-18A3F9A22B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041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F85-8E96-4D41-B9FA-039F5557AD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4068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A99F-B396-4AB4-B98B-5115D5D820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4862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FBFD-4C06-4A69-A696-6A4AD76C66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547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0795-09F0-407F-B7C1-C46C58BA05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9355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98F3-245C-4BB0-B66A-E3D1ED32DF3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2911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8E10-9FF3-4CF5-91C7-9E8A36EAE9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4655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5B86-2D1D-4230-83ED-38ACE33CFA62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456206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F869-56D6-41F8-AD9D-AE8A2392229F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193832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391C-AD1B-4201-BA3F-A63405C9AFC7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1777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7D8BC1-0F87-4E79-9918-3EE37C0FFF26}" type="datetimeFigureOut">
              <a:rPr lang="en-US" smtClean="0"/>
              <a:pPr>
                <a:defRPr/>
              </a:pPr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A55A-B87C-451B-B858-911568AD855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6652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4107-C87D-47BD-9059-B69CF0603253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250793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CBEA-6F79-4931-AC42-388580D71804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09411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C96C-C760-481C-B9CF-547FD4CC193B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093855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EC28-12AA-4875-B3A4-2CB69EA259E9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6238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A4FB-A3BB-4A53-B9DA-09B75BE05B8D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080336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66A2-E99A-483C-A8A9-D6DD96044B5B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114296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1D6F-15F6-45D7-81E2-C432C86D6550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141092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C071-FC7F-4012-8D18-DE69C3E72392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107391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CF94-5BA4-48DF-8332-A2ACF7E19AE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36691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AC79-9552-446C-912F-3A6B9DD124AE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464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7D8BC1-0F87-4E79-9918-3EE37C0FFF26}" type="datetimeFigureOut">
              <a:rPr lang="en-US" smtClean="0"/>
              <a:pPr>
                <a:defRPr/>
              </a:pPr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CCE8-8EFD-43FB-970E-A01010F8B4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1288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A2B2-4DFA-4FEB-83D6-9AA6BD1EB13F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40564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4960-3706-4209-A0FB-4AE9C2A910E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172243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9ADF-6A48-4F00-9A04-F5265861F43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832719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AA27-3B17-4D4F-80E5-306DEB9A49D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734055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C97C-6587-4C70-B5F1-3F2CB3FB4085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91289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A33A-F04C-4252-8EBA-DB4171EB206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169192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8D10-370B-43ED-B346-19DCEDF54C36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873877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112-901C-45FA-B025-D63E88ACD2A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11142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ED63-714E-43CB-813C-6D99EB4260E6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93593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0696-1F92-40CA-9417-EF9426AC2D64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6659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7D8BC1-0F87-4E79-9918-3EE37C0FFF26}" type="datetimeFigureOut">
              <a:rPr lang="en-US" smtClean="0"/>
              <a:pPr>
                <a:defRPr/>
              </a:pPr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F8F1-7EE4-40F5-A6F3-7E36A57C72A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3695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E56C-3126-40FF-A257-1595D7BC52A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020521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727-A5F5-4525-9F76-D69DE97C8D21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425029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EE2B-2F0B-48D6-88D7-F520E23F110E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734139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AFC-1749-43B6-8D56-8FA9712B305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818769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A484-9C61-4ED6-BBF2-79987698A226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330703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AD39-E278-4036-B8F0-DDBECF8D7B3D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462879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5138-8212-4D20-A922-82492E5733CE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671492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A0DD-5C4C-4B4B-A5EC-83E5BF2D6217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399451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9ADE-2154-4941-A65B-591033444714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664123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94CB-6E99-4CBB-A15B-E67AD811D71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5546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7D8BC1-0F87-4E79-9918-3EE37C0FFF26}" type="datetimeFigureOut">
              <a:rPr lang="en-US" smtClean="0"/>
              <a:pPr>
                <a:defRPr/>
              </a:pPr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B0C4-B27B-4192-9F1A-C9A238388C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7764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61C4-5EC8-46D8-A9DD-B02295D992B7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226793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7979-4C8B-4152-BEA6-8BF2E3F71FA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332472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59F4-E43A-4AF9-B53C-86EF29454EB4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33899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CE5E-707F-4C2A-AB11-7F7E9C4DE949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475616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9117-44E1-45A6-B0ED-C170E14664C7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294753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C485-20DB-46EC-8E88-152E257138C6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806882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D0E2-BFBC-414C-8408-1F9D48B0FA0B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866740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76E3-3767-4234-8663-D4D0608E1F0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083466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7C30-5D63-4FD6-8CE2-DC1E1FA649A3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49196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3FE3-F04B-4B48-B44A-88ADBE60E49E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7667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7D8BC1-0F87-4E79-9918-3EE37C0FFF26}" type="datetimeFigureOut">
              <a:rPr lang="en-US" smtClean="0"/>
              <a:pPr>
                <a:defRPr/>
              </a:pPr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81500-7B72-4906-AAC8-DDF82E26D1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99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42" r:id="rId1"/>
    <p:sldLayoutId id="2147488243" r:id="rId2"/>
    <p:sldLayoutId id="2147488244" r:id="rId3"/>
    <p:sldLayoutId id="2147488245" r:id="rId4"/>
    <p:sldLayoutId id="2147488246" r:id="rId5"/>
    <p:sldLayoutId id="2147488247" r:id="rId6"/>
    <p:sldLayoutId id="2147488248" r:id="rId7"/>
    <p:sldLayoutId id="2147488249" r:id="rId8"/>
    <p:sldLayoutId id="2147488250" r:id="rId9"/>
    <p:sldLayoutId id="2147488251" r:id="rId10"/>
    <p:sldLayoutId id="21474882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4C4EA-4680-4D82-8342-FF42B2E14516}" type="slidenum">
              <a:rPr lang="vi-VN" altLang="en-US" smtClean="0"/>
              <a:pPr/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6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66" r:id="rId1"/>
    <p:sldLayoutId id="2147488267" r:id="rId2"/>
    <p:sldLayoutId id="2147488268" r:id="rId3"/>
    <p:sldLayoutId id="2147488269" r:id="rId4"/>
    <p:sldLayoutId id="2147488270" r:id="rId5"/>
    <p:sldLayoutId id="2147488271" r:id="rId6"/>
    <p:sldLayoutId id="2147488272" r:id="rId7"/>
    <p:sldLayoutId id="2147488273" r:id="rId8"/>
    <p:sldLayoutId id="2147488274" r:id="rId9"/>
    <p:sldLayoutId id="2147488275" r:id="rId10"/>
    <p:sldLayoutId id="2147488276" r:id="rId11"/>
    <p:sldLayoutId id="21474882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3393-F2F2-42EC-A6A6-60D51EFF7430}" type="slidenum">
              <a:rPr lang="vi-VN" altLang="en-US" smtClean="0"/>
              <a:pPr/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2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91" r:id="rId1"/>
    <p:sldLayoutId id="2147488292" r:id="rId2"/>
    <p:sldLayoutId id="2147488293" r:id="rId3"/>
    <p:sldLayoutId id="2147488294" r:id="rId4"/>
    <p:sldLayoutId id="2147488295" r:id="rId5"/>
    <p:sldLayoutId id="2147488296" r:id="rId6"/>
    <p:sldLayoutId id="2147488297" r:id="rId7"/>
    <p:sldLayoutId id="2147488298" r:id="rId8"/>
    <p:sldLayoutId id="2147488299" r:id="rId9"/>
    <p:sldLayoutId id="2147488300" r:id="rId10"/>
    <p:sldLayoutId id="21474883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D6F3B-8814-4483-A708-98DC7050616F}" type="slidenum">
              <a:rPr lang="en-US" altLang="en-US" smtClean="0"/>
              <a:pPr/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5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03" r:id="rId1"/>
    <p:sldLayoutId id="2147488304" r:id="rId2"/>
    <p:sldLayoutId id="2147488305" r:id="rId3"/>
    <p:sldLayoutId id="2147488306" r:id="rId4"/>
    <p:sldLayoutId id="2147488307" r:id="rId5"/>
    <p:sldLayoutId id="2147488308" r:id="rId6"/>
    <p:sldLayoutId id="2147488309" r:id="rId7"/>
    <p:sldLayoutId id="2147488310" r:id="rId8"/>
    <p:sldLayoutId id="2147488311" r:id="rId9"/>
    <p:sldLayoutId id="2147488312" r:id="rId10"/>
    <p:sldLayoutId id="21474883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D4F79-DECE-4755-AE77-21FBE0A603F5}" type="slidenum">
              <a:rPr lang="en-US" altLang="en-US" smtClean="0"/>
              <a:pPr/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3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15" r:id="rId1"/>
    <p:sldLayoutId id="2147488316" r:id="rId2"/>
    <p:sldLayoutId id="2147488317" r:id="rId3"/>
    <p:sldLayoutId id="2147488318" r:id="rId4"/>
    <p:sldLayoutId id="2147488319" r:id="rId5"/>
    <p:sldLayoutId id="2147488320" r:id="rId6"/>
    <p:sldLayoutId id="2147488321" r:id="rId7"/>
    <p:sldLayoutId id="2147488322" r:id="rId8"/>
    <p:sldLayoutId id="2147488323" r:id="rId9"/>
    <p:sldLayoutId id="2147488324" r:id="rId10"/>
    <p:sldLayoutId id="21474883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EB29-0A8F-4CF4-A60C-592E7FC63EC3}" type="slidenum">
              <a:rPr lang="vi-VN" altLang="en-US" smtClean="0"/>
              <a:pPr/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9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27" r:id="rId1"/>
    <p:sldLayoutId id="2147488328" r:id="rId2"/>
    <p:sldLayoutId id="2147488329" r:id="rId3"/>
    <p:sldLayoutId id="2147488330" r:id="rId4"/>
    <p:sldLayoutId id="2147488331" r:id="rId5"/>
    <p:sldLayoutId id="2147488332" r:id="rId6"/>
    <p:sldLayoutId id="2147488333" r:id="rId7"/>
    <p:sldLayoutId id="2147488334" r:id="rId8"/>
    <p:sldLayoutId id="2147488335" r:id="rId9"/>
    <p:sldLayoutId id="2147488336" r:id="rId10"/>
    <p:sldLayoutId id="21474883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7B123-99FF-40A7-A91A-7100EF74D7B2}" type="slidenum">
              <a:rPr lang="en-US" altLang="vi-VN" smtClean="0"/>
              <a:pPr/>
              <a:t>‹#›</a:t>
            </a:fld>
            <a:endParaRPr lang="en-US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9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51" r:id="rId1"/>
    <p:sldLayoutId id="2147488352" r:id="rId2"/>
    <p:sldLayoutId id="2147488353" r:id="rId3"/>
    <p:sldLayoutId id="2147488354" r:id="rId4"/>
    <p:sldLayoutId id="2147488355" r:id="rId5"/>
    <p:sldLayoutId id="2147488356" r:id="rId6"/>
    <p:sldLayoutId id="2147488357" r:id="rId7"/>
    <p:sldLayoutId id="2147488358" r:id="rId8"/>
    <p:sldLayoutId id="2147488359" r:id="rId9"/>
    <p:sldLayoutId id="2147488360" r:id="rId10"/>
    <p:sldLayoutId id="21474883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75B60-4E96-42CC-A57B-D1CCC087F1D3}" type="slidenum">
              <a:rPr lang="vi-VN" altLang="en-US" smtClean="0"/>
              <a:pPr/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63" r:id="rId1"/>
    <p:sldLayoutId id="2147488364" r:id="rId2"/>
    <p:sldLayoutId id="2147488365" r:id="rId3"/>
    <p:sldLayoutId id="2147488366" r:id="rId4"/>
    <p:sldLayoutId id="2147488367" r:id="rId5"/>
    <p:sldLayoutId id="2147488368" r:id="rId6"/>
    <p:sldLayoutId id="2147488369" r:id="rId7"/>
    <p:sldLayoutId id="2147488370" r:id="rId8"/>
    <p:sldLayoutId id="2147488371" r:id="rId9"/>
    <p:sldLayoutId id="2147488372" r:id="rId10"/>
    <p:sldLayoutId id="21474883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01E01-F451-4854-B294-35DF3E12E620}" type="slidenum">
              <a:rPr lang="vi-VN" altLang="en-US" smtClean="0"/>
              <a:pPr/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88" r:id="rId1"/>
    <p:sldLayoutId id="2147488389" r:id="rId2"/>
    <p:sldLayoutId id="2147488390" r:id="rId3"/>
    <p:sldLayoutId id="2147488391" r:id="rId4"/>
    <p:sldLayoutId id="2147488392" r:id="rId5"/>
    <p:sldLayoutId id="2147488393" r:id="rId6"/>
    <p:sldLayoutId id="2147488394" r:id="rId7"/>
    <p:sldLayoutId id="2147488395" r:id="rId8"/>
    <p:sldLayoutId id="2147488396" r:id="rId9"/>
    <p:sldLayoutId id="2147488397" r:id="rId10"/>
    <p:sldLayoutId id="21474883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1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1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18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9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3" descr="light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657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1" name="Picture 3" descr="light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9525"/>
            <a:ext cx="4495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7" descr="be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1" y="152401"/>
            <a:ext cx="11525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3" name="Picture 6" descr="be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6" y="1"/>
            <a:ext cx="11525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Picture 5" descr="bellcoll_e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6" name="Text Box 10"/>
          <p:cNvSpPr txBox="1">
            <a:spLocks noChangeArrowheads="1"/>
          </p:cNvSpPr>
          <p:nvPr/>
        </p:nvSpPr>
        <p:spPr bwMode="auto">
          <a:xfrm>
            <a:off x="3886200" y="3886201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0777" name="Text Box 11"/>
          <p:cNvSpPr txBox="1">
            <a:spLocks noChangeArrowheads="1"/>
          </p:cNvSpPr>
          <p:nvPr/>
        </p:nvSpPr>
        <p:spPr bwMode="auto">
          <a:xfrm>
            <a:off x="7315200" y="3962401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0778" name="Text Box 12"/>
          <p:cNvSpPr txBox="1">
            <a:spLocks noChangeArrowheads="1"/>
          </p:cNvSpPr>
          <p:nvPr/>
        </p:nvSpPr>
        <p:spPr bwMode="auto">
          <a:xfrm>
            <a:off x="5715000" y="5486401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60780" name="Picture 14" descr="firew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18986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92448" y="952500"/>
            <a:ext cx="3870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81150" y="2331030"/>
            <a:ext cx="11582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24002" y="3809990"/>
            <a:ext cx="11582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?`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787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Kết quả hình ảnh cho tài nguyên biển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1219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5" name="Picture 4" descr="Kết quả hình ảnh cho tài nguyên biển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941"/>
            <a:ext cx="6096000" cy="281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6" name="Picture 8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4340155"/>
      </p:ext>
    </p:extLst>
  </p:cSld>
  <p:clrMapOvr>
    <a:masterClrMapping/>
  </p:clrMapOvr>
  <p:transition spd="slow" advTm="323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600200" y="45727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752600" y="1997153"/>
            <a:ext cx="899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bơi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xoáy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7467600" y="2484516"/>
            <a:ext cx="2514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2154" name="Straight Connector 4"/>
          <p:cNvCxnSpPr>
            <a:cxnSpLocks noChangeShapeType="1"/>
          </p:cNvCxnSpPr>
          <p:nvPr/>
        </p:nvCxnSpPr>
        <p:spPr bwMode="auto">
          <a:xfrm>
            <a:off x="2895684" y="1057353"/>
            <a:ext cx="7345279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2155" name="Straight Connector 6"/>
          <p:cNvCxnSpPr>
            <a:cxnSpLocks noChangeShapeType="1"/>
          </p:cNvCxnSpPr>
          <p:nvPr/>
        </p:nvCxnSpPr>
        <p:spPr bwMode="auto">
          <a:xfrm>
            <a:off x="1630363" y="1600278"/>
            <a:ext cx="15240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428"/>
            <a:ext cx="5562614" cy="360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726482" y="6400722"/>
            <a:ext cx="1826706" cy="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ước </a:t>
            </a: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xoáy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5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14" y="2800429"/>
            <a:ext cx="6629386" cy="360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3171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600200" y="10668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3: Đặt câu hỏi cho bộ phận in đậm trong câu sau: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752600" y="2606675"/>
            <a:ext cx="899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ở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vì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xoáy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7467600" y="3094038"/>
            <a:ext cx="2514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66888" y="4978344"/>
            <a:ext cx="783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Vì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sao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ở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30450" y="76200"/>
            <a:ext cx="7835900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3200" b="1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u="none" strike="noStrike" kern="1200" cap="none" spc="0" normalizeH="0" baseline="0" noProof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Đặt câu hỏi Vì sao ?</a:t>
            </a:r>
            <a:endParaRPr kumimoji="0" lang="en-US" altLang="en-US" sz="3200" b="0" u="none" strike="noStrike" kern="1200" cap="none" spc="0" normalizeH="0" baseline="0" noProof="1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762930" y="3094038"/>
            <a:ext cx="0" cy="487358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229544" y="3429000"/>
            <a:ext cx="16001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89010" y="3962386"/>
            <a:ext cx="783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ở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0921215"/>
      </p:ext>
    </p:extLst>
  </p:cSld>
  <p:clrMapOvr>
    <a:masterClrMapping/>
  </p:clrMapOvr>
  <p:transition advTm="3541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 animBg="1"/>
      <p:bldP spid="4" grpId="0"/>
      <p:bldP spid="16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3" descr="panda-cartoon-v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19" name="Rectangle 4"/>
          <p:cNvSpPr>
            <a:spLocks noChangeArrowheads="1"/>
          </p:cNvSpPr>
          <p:nvPr/>
        </p:nvSpPr>
        <p:spPr bwMode="auto">
          <a:xfrm>
            <a:off x="2860673" y="2875468"/>
            <a:ext cx="7426217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vi-VN" sz="4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4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vi-VN" sz="4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4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vi-VN" sz="4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4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vi-VN" sz="4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vi-VN" sz="4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4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4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vi-VN" sz="4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4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vi-VN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vi-VN" sz="4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vi-VN" sz="4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4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vi-VN" sz="4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vi-VN" sz="4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cụm</a:t>
            </a:r>
            <a:r>
              <a:rPr lang="en-US" altLang="vi-VN" sz="4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4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300" b="1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 </a:t>
            </a:r>
            <a:r>
              <a:rPr lang="en-US" altLang="vi-VN" sz="43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43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vi-VN" sz="4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4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vi-VN" sz="4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vi-VN" sz="4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48238" y="4122700"/>
            <a:ext cx="17176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sz="4300" b="1" dirty="0" err="1">
                <a:solidFill>
                  <a:srgbClr val="1616C8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vi-VN" sz="4300" b="1" dirty="0">
                <a:solidFill>
                  <a:srgbClr val="1616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300" b="1" dirty="0" err="1">
                <a:solidFill>
                  <a:srgbClr val="1616C8"/>
                </a:solidFill>
                <a:latin typeface="Times New Roman" panose="02020603050405020304" pitchFamily="18" charset="0"/>
              </a:rPr>
              <a:t>sao</a:t>
            </a:r>
            <a:endParaRPr lang="en-US" altLang="vi-VN" sz="4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5943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8754" y="381080"/>
            <a:ext cx="1112490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57108" y="2550811"/>
            <a:ext cx="11734892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spd="slow" advTm="306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43" name="Group 53"/>
          <p:cNvGrpSpPr>
            <a:grpSpLocks/>
          </p:cNvGrpSpPr>
          <p:nvPr/>
        </p:nvGrpSpPr>
        <p:grpSpPr bwMode="auto">
          <a:xfrm>
            <a:off x="5486416" y="2362138"/>
            <a:ext cx="6705424" cy="4495862"/>
            <a:chOff x="2880" y="2296"/>
            <a:chExt cx="2880" cy="2464"/>
          </a:xfrm>
        </p:grpSpPr>
        <p:pic>
          <p:nvPicPr>
            <p:cNvPr id="189444" name="Picture 51" descr="11 Son tinh 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296"/>
              <a:ext cx="2880" cy="2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9445" name="Rectangle 52"/>
            <p:cNvSpPr>
              <a:spLocks noChangeArrowheads="1"/>
            </p:cNvSpPr>
            <p:nvPr/>
          </p:nvSpPr>
          <p:spPr bwMode="auto">
            <a:xfrm>
              <a:off x="3379" y="2349"/>
              <a:ext cx="1920" cy="3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62140" y="228601"/>
            <a:ext cx="8862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19328" y="962591"/>
            <a:ext cx="990573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dirty="0" err="1">
                <a:latin typeface="Times New Roman" panose="02020603050405020304" pitchFamily="18" charset="0"/>
              </a:rPr>
              <a:t>Sơn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Tinh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Mị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Nương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vì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</a:rPr>
              <a:t>đã</a:t>
            </a:r>
            <a:r>
              <a:rPr lang="en-US" altLang="en-US" sz="40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đem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lễ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</a:rPr>
              <a:t>đến</a:t>
            </a:r>
            <a:r>
              <a:rPr lang="en-US" altLang="en-US" sz="40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8" descr="screen480x4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373689"/>
            <a:ext cx="5478478" cy="44843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963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36655" y="76201"/>
            <a:ext cx="96026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6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36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36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Thuỷ</a:t>
            </a:r>
            <a:r>
              <a:rPr lang="en-US" altLang="en-US" sz="36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36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dâng</a:t>
            </a:r>
            <a:r>
              <a:rPr lang="en-US" altLang="en-US" sz="36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sz="36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36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190467" name="Picture 22" descr="son 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4909"/>
            <a:ext cx="12192000" cy="473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8" name="TextBox 1"/>
          <p:cNvSpPr txBox="1">
            <a:spLocks noChangeArrowheads="1"/>
          </p:cNvSpPr>
          <p:nvPr/>
        </p:nvSpPr>
        <p:spPr bwMode="auto">
          <a:xfrm>
            <a:off x="1524000" y="762001"/>
            <a:ext cx="1066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dâng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ghen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tức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cướp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Mị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Nương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8095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33546" y="76201"/>
            <a:ext cx="80770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4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4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nạn</a:t>
            </a:r>
            <a:r>
              <a:rPr lang="en-US" altLang="en-US" sz="4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lụt</a:t>
            </a:r>
            <a:r>
              <a:rPr lang="en-US" altLang="en-US" sz="4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191490" name="Group 6"/>
          <p:cNvGrpSpPr>
            <a:grpSpLocks/>
          </p:cNvGrpSpPr>
          <p:nvPr/>
        </p:nvGrpSpPr>
        <p:grpSpPr bwMode="auto">
          <a:xfrm>
            <a:off x="1524000" y="4724400"/>
            <a:ext cx="9144000" cy="2133600"/>
            <a:chOff x="0" y="2976"/>
            <a:chExt cx="5760" cy="1344"/>
          </a:xfrm>
        </p:grpSpPr>
        <p:pic>
          <p:nvPicPr>
            <p:cNvPr id="191491" name="Picture 7" descr="1418014dlefhz18l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67"/>
              <a:ext cx="468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492" name="Picture 8" descr="1418014dlefhz18l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8" y="3552"/>
              <a:ext cx="468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493" name="Picture 9" descr="1418014dlefhz18l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813" y="3552"/>
              <a:ext cx="468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494" name="Picture 10" descr="1418014dlefhz18l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" y="2976"/>
              <a:ext cx="468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92" name="Picture 20" descr="IMG_25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8" y="2107526"/>
            <a:ext cx="12344236" cy="475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43131" y="784087"/>
            <a:ext cx="107439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nạn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lụt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Thuỷ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custDataLst>
      <p:tags r:id="rId1"/>
    </p:custDataLst>
  </p:cSld>
  <p:clrMapOvr>
    <a:masterClrMapping/>
  </p:clrMapOvr>
  <p:transition advTm="24503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29" name="Picture 2" descr="DD0102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"/>
            <a:ext cx="12191999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2" name="Text Box 3"/>
          <p:cNvSpPr txBox="1">
            <a:spLocks noChangeArrowheads="1"/>
          </p:cNvSpPr>
          <p:nvPr/>
        </p:nvSpPr>
        <p:spPr bwMode="auto">
          <a:xfrm>
            <a:off x="457348" y="2362228"/>
            <a:ext cx="1158209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Char char="-"/>
            </a:pP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1, 2, 3, 4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64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: MRVT: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endParaRPr lang="en-US" altLang="en-US" sz="3600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73</a:t>
            </a:r>
          </a:p>
          <a:p>
            <a:pPr>
              <a:spcBef>
                <a:spcPct val="50000"/>
              </a:spcBef>
            </a:pP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151"/>
          <p:cNvSpPr>
            <a:spLocks noChangeArrowheads="1"/>
          </p:cNvSpPr>
          <p:nvPr/>
        </p:nvSpPr>
        <p:spPr bwMode="auto">
          <a:xfrm>
            <a:off x="3543300" y="923963"/>
            <a:ext cx="5791200" cy="1057275"/>
          </a:xfrm>
          <a:prstGeom prst="ellipse">
            <a:avLst/>
          </a:prstGeom>
          <a:solidFill>
            <a:srgbClr val="00FFFF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DẶN DÒ.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advTm="35305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3" descr="light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657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1" name="Picture 3" descr="light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9525"/>
            <a:ext cx="4495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7" descr="be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1" y="152401"/>
            <a:ext cx="11525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3" name="Picture 6" descr="be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6" y="1"/>
            <a:ext cx="11525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Picture 5" descr="bellcoll_e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6" name="Text Box 10"/>
          <p:cNvSpPr txBox="1">
            <a:spLocks noChangeArrowheads="1"/>
          </p:cNvSpPr>
          <p:nvPr/>
        </p:nvSpPr>
        <p:spPr bwMode="auto">
          <a:xfrm>
            <a:off x="3886200" y="3886201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0777" name="Text Box 11"/>
          <p:cNvSpPr txBox="1">
            <a:spLocks noChangeArrowheads="1"/>
          </p:cNvSpPr>
          <p:nvPr/>
        </p:nvSpPr>
        <p:spPr bwMode="auto">
          <a:xfrm>
            <a:off x="7315200" y="3962401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0778" name="Text Box 12"/>
          <p:cNvSpPr txBox="1">
            <a:spLocks noChangeArrowheads="1"/>
          </p:cNvSpPr>
          <p:nvPr/>
        </p:nvSpPr>
        <p:spPr bwMode="auto">
          <a:xfrm>
            <a:off x="5715000" y="5486401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2448" y="952500"/>
            <a:ext cx="5165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81150" y="2331030"/>
            <a:ext cx="11582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04952" y="4265406"/>
            <a:ext cx="11582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ặt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448754"/>
      </p:ext>
    </p:extLst>
  </p:cSld>
  <p:clrMapOvr>
    <a:masterClrMapping/>
  </p:clrMapOvr>
  <p:transition advTm="776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4216400" y="1588"/>
            <a:ext cx="4502150" cy="64611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1.Từ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sông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48200" y="1196976"/>
            <a:ext cx="3913188" cy="4763"/>
            <a:chOff x="3124200" y="1196973"/>
            <a:chExt cx="3913981" cy="476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124200" y="1200148"/>
              <a:ext cx="1160698" cy="1588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182345" y="1196973"/>
              <a:ext cx="855836" cy="3175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1590674" y="601663"/>
            <a:ext cx="88486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1: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912" y="1295456"/>
            <a:ext cx="845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defRPr/>
            </a:pP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vô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bề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4" descr="dd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" y="2535382"/>
            <a:ext cx="12191840" cy="43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336335"/>
      </p:ext>
    </p:extLst>
  </p:cSld>
  <p:clrMapOvr>
    <a:masterClrMapping/>
  </p:clrMapOvr>
  <p:transition advTm="3275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42" name="Content Placeholder 16384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63998936"/>
              </p:ext>
            </p:extLst>
          </p:nvPr>
        </p:nvGraphicFramePr>
        <p:xfrm>
          <a:off x="1752600" y="2150705"/>
          <a:ext cx="8839082" cy="4554809"/>
        </p:xfrm>
        <a:graphic>
          <a:graphicData uri="http://schemas.openxmlformats.org/drawingml/2006/table">
            <a:tbl>
              <a:tblPr/>
              <a:tblGrid>
                <a:gridCol w="4419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17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sz="28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4" marB="4571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b="1" dirty="0" smtClean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 dirty="0">
                        <a:solidFill>
                          <a:srgbClr val="FF66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800" dirty="0">
                        <a:solidFill>
                          <a:srgbClr val="0000CC"/>
                        </a:solidFill>
                        <a:latin typeface="HP001 5H" pitchFamily="34" charset="-127"/>
                      </a:endParaRPr>
                    </a:p>
                  </a:txBody>
                  <a:tcPr marT="45714" marB="4571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vi-VN" altLang="x-none" sz="2800" dirty="0">
                        <a:solidFill>
                          <a:srgbClr val="0000CC"/>
                        </a:solidFill>
                        <a:latin typeface="HP001 5H" pitchFamily="34" charset="-127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4216400" y="1588"/>
            <a:ext cx="4502150" cy="64611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1.Từ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sông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4752" name="Rectangle 37"/>
          <p:cNvSpPr>
            <a:spLocks noChangeArrowheads="1"/>
          </p:cNvSpPr>
          <p:nvPr/>
        </p:nvSpPr>
        <p:spPr bwMode="auto">
          <a:xfrm>
            <a:off x="2098675" y="3057521"/>
            <a:ext cx="252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M: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4753" name="Rectangle 38"/>
          <p:cNvSpPr>
            <a:spLocks noChangeArrowheads="1"/>
          </p:cNvSpPr>
          <p:nvPr/>
        </p:nvSpPr>
        <p:spPr bwMode="auto">
          <a:xfrm>
            <a:off x="6711878" y="2981323"/>
            <a:ext cx="212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M: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48200" y="1196976"/>
            <a:ext cx="3913188" cy="4763"/>
            <a:chOff x="3124200" y="1196973"/>
            <a:chExt cx="3913981" cy="476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124200" y="1200148"/>
              <a:ext cx="1160698" cy="1588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182345" y="1196973"/>
              <a:ext cx="855836" cy="3175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1957389" y="3596971"/>
            <a:ext cx="406241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gió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bão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nghề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bờ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sóng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bãi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dân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mặt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ốc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muối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6200775" y="3657594"/>
            <a:ext cx="3971931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xanh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rộng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lặng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đảo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...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1590675" y="601663"/>
            <a:ext cx="8724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 1: Tìm các từ ngữ có tiếng biển: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345" y="1295456"/>
            <a:ext cx="601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Ví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dụ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 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 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cả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48" y="1295456"/>
            <a:ext cx="601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defRPr/>
            </a:pP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,  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765724"/>
      </p:ext>
    </p:extLst>
  </p:cSld>
  <p:clrMapOvr>
    <a:masterClrMapping/>
  </p:clrMapOvr>
  <p:transition advTm="9725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52" grpId="0"/>
      <p:bldP spid="244753" grpId="0"/>
      <p:bldP spid="16" grpId="0"/>
      <p:bldP spid="17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059489" y="0"/>
            <a:ext cx="6132511" cy="3352800"/>
            <a:chOff x="4665663" y="533400"/>
            <a:chExt cx="4321175" cy="2603500"/>
          </a:xfrm>
        </p:grpSpPr>
        <p:pic>
          <p:nvPicPr>
            <p:cNvPr id="165890" name="Ảnh 5" descr="Green Sea Turtle.jpg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663" y="533400"/>
              <a:ext cx="4321175" cy="260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9862" name="Text Box 9"/>
            <p:cNvSpPr txBox="1">
              <a:spLocks noChangeArrowheads="1"/>
            </p:cNvSpPr>
            <p:nvPr/>
          </p:nvSpPr>
          <p:spPr bwMode="auto">
            <a:xfrm>
              <a:off x="6400800" y="2513878"/>
              <a:ext cx="975245" cy="35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2400" b="1" dirty="0" err="1">
                  <a:solidFill>
                    <a:srgbClr val="CC0000"/>
                  </a:solidFill>
                  <a:latin typeface=".VnTime" pitchFamily="34" charset="0"/>
                </a:rPr>
                <a:t>rïa</a:t>
              </a:r>
              <a:r>
                <a:rPr lang="en-US" altLang="en-US" sz="2400" b="1" dirty="0">
                  <a:solidFill>
                    <a:srgbClr val="CC0000"/>
                  </a:solidFill>
                  <a:latin typeface=".VnTime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CC0000"/>
                  </a:solidFill>
                  <a:latin typeface=".VnTime" pitchFamily="34" charset="0"/>
                </a:rPr>
                <a:t>biÓn</a:t>
              </a:r>
              <a:endParaRPr lang="en-US" altLang="en-US" sz="2400" b="1" dirty="0">
                <a:solidFill>
                  <a:srgbClr val="CC0000"/>
                </a:solidFill>
                <a:latin typeface=".VnTime" pitchFamily="34" charset="0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3352798"/>
            <a:ext cx="6059489" cy="3505201"/>
            <a:chOff x="250825" y="3733799"/>
            <a:chExt cx="4176713" cy="3126430"/>
          </a:xfrm>
        </p:grpSpPr>
        <p:pic>
          <p:nvPicPr>
            <p:cNvPr id="165893" name="Ảnh 37" descr="http://www.tin247.com/dantri/080716161525-407-5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3733799"/>
              <a:ext cx="4176713" cy="3126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894" name="Text Box 9"/>
            <p:cNvSpPr txBox="1">
              <a:spLocks noChangeArrowheads="1"/>
            </p:cNvSpPr>
            <p:nvPr/>
          </p:nvSpPr>
          <p:spPr bwMode="auto">
            <a:xfrm>
              <a:off x="1905000" y="6416675"/>
              <a:ext cx="919519" cy="41177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CC0000"/>
                  </a:solidFill>
                  <a:latin typeface=".VnTime" panose="020B7200000000000000" pitchFamily="34" charset="0"/>
                </a:rPr>
                <a:t>sao</a:t>
              </a:r>
              <a:r>
                <a:rPr lang="en-US" altLang="en-US" sz="2400" b="1" dirty="0">
                  <a:solidFill>
                    <a:srgbClr val="CC0000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CC0000"/>
                  </a:solidFill>
                  <a:latin typeface=".VnTime" panose="020B7200000000000000" pitchFamily="34" charset="0"/>
                </a:rPr>
                <a:t>biÓn</a:t>
              </a:r>
              <a:endParaRPr lang="en-US" altLang="en-US" sz="2400" b="1" dirty="0">
                <a:solidFill>
                  <a:srgbClr val="CC0000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059490" y="3352798"/>
            <a:ext cx="6132510" cy="3505202"/>
            <a:chOff x="4716463" y="3733800"/>
            <a:chExt cx="4248150" cy="2678113"/>
          </a:xfrm>
        </p:grpSpPr>
        <p:pic>
          <p:nvPicPr>
            <p:cNvPr id="165896" name="Ảnh 13" descr="http://www.tin247.com/dantri/080715080153-211-60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463" y="3733800"/>
              <a:ext cx="4248150" cy="267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897" name="Text Box 9"/>
            <p:cNvSpPr txBox="1">
              <a:spLocks noChangeArrowheads="1"/>
            </p:cNvSpPr>
            <p:nvPr/>
          </p:nvSpPr>
          <p:spPr bwMode="auto">
            <a:xfrm>
              <a:off x="4956264" y="5949951"/>
              <a:ext cx="1209674" cy="424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CC0000"/>
                  </a:solidFill>
                  <a:latin typeface=".VnTime" panose="020B7200000000000000" pitchFamily="34" charset="0"/>
                </a:rPr>
                <a:t>c¸ </a:t>
              </a:r>
              <a:r>
                <a:rPr lang="en-US" altLang="en-US" sz="2400" b="1" dirty="0" err="1">
                  <a:solidFill>
                    <a:srgbClr val="CC0000"/>
                  </a:solidFill>
                  <a:latin typeface=".VnTime" panose="020B7200000000000000" pitchFamily="34" charset="0"/>
                </a:rPr>
                <a:t>biÓn</a:t>
              </a:r>
              <a:endParaRPr lang="en-US" altLang="en-US" sz="2400" b="1" dirty="0">
                <a:solidFill>
                  <a:srgbClr val="CC0000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6059489" cy="3352799"/>
            <a:chOff x="250825" y="547688"/>
            <a:chExt cx="4284663" cy="2693987"/>
          </a:xfrm>
        </p:grpSpPr>
        <p:pic>
          <p:nvPicPr>
            <p:cNvPr id="165900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547688"/>
              <a:ext cx="4284663" cy="269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381251" y="668338"/>
              <a:ext cx="994704" cy="3709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2400" b="1" dirty="0" err="1">
                  <a:solidFill>
                    <a:srgbClr val="CC0000"/>
                  </a:solidFill>
                  <a:latin typeface=".VnTime" pitchFamily="34" charset="0"/>
                </a:rPr>
                <a:t>søa</a:t>
              </a:r>
              <a:r>
                <a:rPr lang="en-US" altLang="en-US" sz="2400" b="1" dirty="0">
                  <a:solidFill>
                    <a:srgbClr val="CC0000"/>
                  </a:solidFill>
                  <a:latin typeface=".VnTime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CC0000"/>
                  </a:solidFill>
                  <a:latin typeface=".VnTime" pitchFamily="34" charset="0"/>
                </a:rPr>
                <a:t>biÓn</a:t>
              </a:r>
              <a:endParaRPr lang="en-US" altLang="en-US" sz="2400" b="1" dirty="0">
                <a:solidFill>
                  <a:srgbClr val="CC0000"/>
                </a:solidFill>
                <a:latin typeface=".VnTime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18425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39690"/>
            <a:ext cx="5867406" cy="3236914"/>
            <a:chOff x="179388" y="260350"/>
            <a:chExt cx="4032250" cy="2976563"/>
          </a:xfrm>
        </p:grpSpPr>
        <p:pic>
          <p:nvPicPr>
            <p:cNvPr id="166914" name="Picture 16" descr="main-photo-lar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260350"/>
              <a:ext cx="4032250" cy="291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6915" name="Text Box 12"/>
            <p:cNvSpPr txBox="1">
              <a:spLocks noChangeArrowheads="1"/>
            </p:cNvSpPr>
            <p:nvPr/>
          </p:nvSpPr>
          <p:spPr bwMode="auto">
            <a:xfrm>
              <a:off x="304800" y="2590800"/>
              <a:ext cx="22860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600" b="1">
                  <a:latin typeface="Times New Roman" panose="02020603050405020304" pitchFamily="18" charset="0"/>
                </a:rPr>
                <a:t>Cát biển</a:t>
              </a:r>
              <a:endPara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9206" name="Group 2"/>
          <p:cNvGrpSpPr>
            <a:grpSpLocks/>
          </p:cNvGrpSpPr>
          <p:nvPr/>
        </p:nvGrpSpPr>
        <p:grpSpPr bwMode="auto">
          <a:xfrm>
            <a:off x="5867406" y="39690"/>
            <a:ext cx="6324594" cy="3130549"/>
            <a:chOff x="4481513" y="188913"/>
            <a:chExt cx="4492625" cy="2981325"/>
          </a:xfrm>
        </p:grpSpPr>
        <p:pic>
          <p:nvPicPr>
            <p:cNvPr id="166917" name="Picture 12" descr="32_31_1338283908_24_wallpaper2_902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1513" y="188913"/>
              <a:ext cx="4492625" cy="298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6918" name="Hộp_Văn_Bản 7"/>
            <p:cNvSpPr txBox="1">
              <a:spLocks noChangeArrowheads="1"/>
            </p:cNvSpPr>
            <p:nvPr/>
          </p:nvSpPr>
          <p:spPr bwMode="auto">
            <a:xfrm>
              <a:off x="6225828" y="1679575"/>
              <a:ext cx="2286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600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Sóng biển</a:t>
              </a:r>
              <a:endPara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3212728"/>
            <a:ext cx="5867406" cy="3645271"/>
            <a:chOff x="144463" y="3532188"/>
            <a:chExt cx="4067175" cy="3209925"/>
          </a:xfrm>
        </p:grpSpPr>
        <p:pic>
          <p:nvPicPr>
            <p:cNvPr id="166920" name="Picture 11" descr="Kết quả hình ảnh cho mặt biể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3" y="3532188"/>
              <a:ext cx="4067175" cy="320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6921" name="Text Box 9"/>
            <p:cNvSpPr txBox="1">
              <a:spLocks noChangeArrowheads="1"/>
            </p:cNvSpPr>
            <p:nvPr/>
          </p:nvSpPr>
          <p:spPr bwMode="auto">
            <a:xfrm>
              <a:off x="914400" y="5886450"/>
              <a:ext cx="21177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6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Mặt biển</a:t>
              </a:r>
              <a:endParaRPr lang="en-US" altLang="en-US" sz="36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867407" y="3170239"/>
            <a:ext cx="6324594" cy="3687761"/>
            <a:chOff x="4481513" y="3524250"/>
            <a:chExt cx="4411662" cy="3217863"/>
          </a:xfrm>
        </p:grpSpPr>
        <p:pic>
          <p:nvPicPr>
            <p:cNvPr id="166923" name="Picture 18" descr="San-ho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1513" y="3524250"/>
              <a:ext cx="4411662" cy="321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6924" name="Text Box 9"/>
            <p:cNvSpPr txBox="1">
              <a:spLocks noChangeArrowheads="1"/>
            </p:cNvSpPr>
            <p:nvPr/>
          </p:nvSpPr>
          <p:spPr bwMode="auto">
            <a:xfrm>
              <a:off x="5715000" y="5583238"/>
              <a:ext cx="259238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Đáy biển</a:t>
              </a:r>
              <a:endPara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14798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828800" y="228601"/>
            <a:ext cx="8839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ngoặc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019300" y="1828801"/>
            <a:ext cx="8572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thuyền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bè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019301" y="3124200"/>
            <a:ext cx="8118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019300" y="3886201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c. Nơi có đất trũng chứa nước, tương đối rộng và sâu, ở trong đất liền.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495800" y="5165726"/>
            <a:ext cx="403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suối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cxnSp>
        <p:nvCxnSpPr>
          <p:cNvPr id="252935" name="Straight Connector 2"/>
          <p:cNvCxnSpPr>
            <a:cxnSpLocks noChangeShapeType="1"/>
          </p:cNvCxnSpPr>
          <p:nvPr/>
        </p:nvCxnSpPr>
        <p:spPr bwMode="auto">
          <a:xfrm>
            <a:off x="3505200" y="838268"/>
            <a:ext cx="46482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2936" name="Straight Connector 4"/>
          <p:cNvCxnSpPr>
            <a:cxnSpLocks noChangeShapeType="1"/>
          </p:cNvCxnSpPr>
          <p:nvPr/>
        </p:nvCxnSpPr>
        <p:spPr bwMode="auto">
          <a:xfrm>
            <a:off x="8381940" y="838268"/>
            <a:ext cx="152406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2937" name="Straight Connector 6"/>
          <p:cNvCxnSpPr>
            <a:cxnSpLocks noChangeShapeType="1"/>
          </p:cNvCxnSpPr>
          <p:nvPr/>
        </p:nvCxnSpPr>
        <p:spPr bwMode="auto">
          <a:xfrm>
            <a:off x="1905110" y="1447852"/>
            <a:ext cx="2057346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3996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1" grpId="0"/>
      <p:bldP spid="8202" grpId="0"/>
      <p:bldP spid="82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ong_h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0705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0" name="Picture 7" descr="C:\Users\Singlecat\Desktop\thuc tap\tuan 25\anh dong suo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1" y="7938"/>
            <a:ext cx="658495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1548-nuilua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3276600"/>
            <a:ext cx="658495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295526" y="4943476"/>
            <a:ext cx="1296988" cy="6461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1963" y="5205354"/>
            <a:ext cx="914353" cy="433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ồ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791208" y="2514624"/>
            <a:ext cx="1298575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Suối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6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6"/>
          <p:cNvSpPr txBox="1">
            <a:spLocks noChangeArrowheads="1"/>
          </p:cNvSpPr>
          <p:nvPr/>
        </p:nvSpPr>
        <p:spPr bwMode="auto">
          <a:xfrm>
            <a:off x="3810000" y="3036828"/>
            <a:ext cx="6705600" cy="10779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Dòng nước chảy tương đối lớn, trên đó thuyền bè đi lại được.</a:t>
            </a:r>
            <a:endParaRPr lang="en-US" altLang="en-US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955" name="Text Box 7"/>
          <p:cNvSpPr txBox="1">
            <a:spLocks noChangeArrowheads="1"/>
          </p:cNvSpPr>
          <p:nvPr/>
        </p:nvSpPr>
        <p:spPr bwMode="auto">
          <a:xfrm>
            <a:off x="3810000" y="2046228"/>
            <a:ext cx="6705600" cy="584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Dòng nước chảy tự nhiên ở đồi núi.</a:t>
            </a:r>
            <a:endParaRPr lang="en-US" altLang="en-US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956" name="Text Box 8"/>
          <p:cNvSpPr txBox="1">
            <a:spLocks noChangeArrowheads="1"/>
          </p:cNvSpPr>
          <p:nvPr/>
        </p:nvSpPr>
        <p:spPr bwMode="auto">
          <a:xfrm>
            <a:off x="3810000" y="4637028"/>
            <a:ext cx="6705600" cy="10779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Nơi đất trũng chứa nước, tương đối rộng v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sâu, ở trong đất liền.</a:t>
            </a:r>
            <a:endParaRPr lang="en-US" altLang="en-US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957" name="Text Box 11"/>
          <p:cNvSpPr txBox="1">
            <a:spLocks noChangeArrowheads="1"/>
          </p:cNvSpPr>
          <p:nvPr/>
        </p:nvSpPr>
        <p:spPr bwMode="auto">
          <a:xfrm>
            <a:off x="1600200" y="3265428"/>
            <a:ext cx="1447800" cy="584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suối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958" name="Text Box 12"/>
          <p:cNvSpPr txBox="1">
            <a:spLocks noChangeArrowheads="1"/>
          </p:cNvSpPr>
          <p:nvPr/>
        </p:nvSpPr>
        <p:spPr bwMode="auto">
          <a:xfrm>
            <a:off x="1600200" y="4814828"/>
            <a:ext cx="1447800" cy="584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959" name="Text Box 14"/>
          <p:cNvSpPr txBox="1">
            <a:spLocks noChangeArrowheads="1"/>
          </p:cNvSpPr>
          <p:nvPr/>
        </p:nvSpPr>
        <p:spPr bwMode="auto">
          <a:xfrm>
            <a:off x="1676400" y="2046228"/>
            <a:ext cx="1371600" cy="584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3048000" y="2420878"/>
            <a:ext cx="762000" cy="27559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V="1">
            <a:off x="3048000" y="2420878"/>
            <a:ext cx="762000" cy="1143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3048000" y="3675004"/>
            <a:ext cx="762000" cy="150177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0" y="0"/>
            <a:ext cx="1752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752600" y="323850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ngoặc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495800" y="6172128"/>
            <a:ext cx="403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suối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 spd="slow" advTm="2815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animBg="1"/>
      <p:bldP spid="10258" grpId="0" animBg="1"/>
      <p:bldP spid="102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9edf144e68f458e58c24b60b320dc850ae60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6.3|5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.1|4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3.9|3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9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3.2|11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8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4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5.8|7.9|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6.7|16.6|5.2|6|25.6|2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6|2.5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9|3.7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2.3|3.4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661</Words>
  <Application>Microsoft Office PowerPoint</Application>
  <PresentationFormat>Widescreen</PresentationFormat>
  <Paragraphs>73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SimSun</vt:lpstr>
      <vt:lpstr>.VnTime</vt:lpstr>
      <vt:lpstr>Arial</vt:lpstr>
      <vt:lpstr>Calibri</vt:lpstr>
      <vt:lpstr>Calibri Light</vt:lpstr>
      <vt:lpstr>HP001 5H</vt:lpstr>
      <vt:lpstr>Times New Roman</vt:lpstr>
      <vt:lpstr>1_Office Theme</vt:lpstr>
      <vt:lpstr>1_Default Design</vt:lpstr>
      <vt:lpstr>3_Default Design</vt:lpstr>
      <vt:lpstr>5_Default Design</vt:lpstr>
      <vt:lpstr>3_Office Theme</vt:lpstr>
      <vt:lpstr>7_Default Design</vt:lpstr>
      <vt:lpstr>5_Office Theme</vt:lpstr>
      <vt:lpstr>10_Default Design</vt:lpstr>
      <vt:lpstr>11_Default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HUENGUYEN</dc:creator>
  <cp:lastModifiedBy>Admin</cp:lastModifiedBy>
  <cp:revision>319</cp:revision>
  <dcterms:created xsi:type="dcterms:W3CDTF">2017-12-29T14:11:11Z</dcterms:created>
  <dcterms:modified xsi:type="dcterms:W3CDTF">2020-05-03T13:29:54Z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